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18"/>
    <p:restoredTop sz="84965"/>
  </p:normalViewPr>
  <p:slideViewPr>
    <p:cSldViewPr snapToGrid="0" snapToObjects="1">
      <p:cViewPr>
        <p:scale>
          <a:sx n="100" d="100"/>
          <a:sy n="100" d="100"/>
        </p:scale>
        <p:origin x="720" y="-5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Joseoh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Okelly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July 22,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48130" y="1392338"/>
            <a:ext cx="10130202" cy="4927012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 collection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api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webscraping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Falcon 9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data 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Jupyter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labs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coursera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sqlite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dataviz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using pandas and matplotlib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launch site locations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Build Interactive Dashboard –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Spacex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Mchine</a:t>
            </a: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Learning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Preductions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Summary of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EDA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Visual </a:t>
            </a:r>
            <a:r>
              <a:rPr lang="en-US" sz="5600" dirty="0" err="1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Analsis</a:t>
            </a:r>
            <a:endParaRPr lang="en-US" sz="5600" dirty="0">
              <a:solidFill>
                <a:schemeClr val="accent3">
                  <a:lumMod val="25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5600" dirty="0">
                <a:solidFill>
                  <a:schemeClr val="accent3">
                    <a:lumMod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Predictive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23987" y="1921791"/>
            <a:ext cx="9440228" cy="3612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80C76A-3B65-B59C-A431-CA325CE93F09}"/>
              </a:ext>
            </a:extLst>
          </p:cNvPr>
          <p:cNvSpPr txBox="1"/>
          <p:nvPr/>
        </p:nvSpPr>
        <p:spPr>
          <a:xfrm>
            <a:off x="5532895" y="31616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1EA080-27CC-EBE3-E85C-B429307D6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50" y="1549399"/>
            <a:ext cx="11779250" cy="447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Restful webservices, using Get request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Spacecx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 The request was later stored for processing using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Restful webservices, using Get request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Spacecx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performed to Falcon9 historical records.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86400" y="1773238"/>
            <a:ext cx="6705600" cy="422592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collected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(Restful call using get parameter)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request is decoded by pandas data frame and it is stored for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processing.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/Spacex-falcon9-updated/blob/master/1.%20jupyter-labs-spacex-data-collection-api.ipynb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EB16BF-ADB5-5BB5-AC59-D70BEF0A5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558" y="1800225"/>
            <a:ext cx="7275284" cy="422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170290" cy="437466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performed using historical launch records using Beautiful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utilility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next the Data frame is created by passing the Launch HTML file.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Joejokelly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/Spacex-falcon9-updated/blob/master/2.%20jupyter-labs-webscraping%20Falcon%209.ipynb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 dirty="0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524137-FCAB-72DE-B721-D6F9703F7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67" y="1960075"/>
            <a:ext cx="5872409" cy="42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538</TotalTime>
  <Words>1472</Words>
  <Application>Microsoft Macintosh PowerPoint</Application>
  <PresentationFormat>Widescreen</PresentationFormat>
  <Paragraphs>262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Verdana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Joe Okelly</cp:lastModifiedBy>
  <cp:revision>215</cp:revision>
  <dcterms:created xsi:type="dcterms:W3CDTF">2021-04-29T18:58:34Z</dcterms:created>
  <dcterms:modified xsi:type="dcterms:W3CDTF">2024-07-23T06:55:40Z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